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9"/>
  </p:notesMasterIdLst>
  <p:sldIdLst>
    <p:sldId id="256" r:id="rId2"/>
    <p:sldId id="272" r:id="rId3"/>
    <p:sldId id="257" r:id="rId4"/>
    <p:sldId id="258" r:id="rId5"/>
    <p:sldId id="259" r:id="rId6"/>
    <p:sldId id="273" r:id="rId7"/>
    <p:sldId id="260" r:id="rId8"/>
    <p:sldId id="261" r:id="rId9"/>
    <p:sldId id="262" r:id="rId10"/>
    <p:sldId id="263" r:id="rId11"/>
    <p:sldId id="274" r:id="rId12"/>
    <p:sldId id="275" r:id="rId13"/>
    <p:sldId id="276" r:id="rId14"/>
    <p:sldId id="264" r:id="rId15"/>
    <p:sldId id="265" r:id="rId16"/>
    <p:sldId id="266" r:id="rId17"/>
    <p:sldId id="267" r:id="rId18"/>
    <p:sldId id="268" r:id="rId19"/>
    <p:sldId id="269" r:id="rId20"/>
    <p:sldId id="277" r:id="rId21"/>
    <p:sldId id="270" r:id="rId22"/>
    <p:sldId id="271" r:id="rId23"/>
    <p:sldId id="278" r:id="rId24"/>
    <p:sldId id="279" r:id="rId25"/>
    <p:sldId id="280" r:id="rId26"/>
    <p:sldId id="281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5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BFF60-1454-4E31-86B6-EAAEEF77AC6E}" type="datetimeFigureOut">
              <a:rPr lang="th-TH" smtClean="0"/>
              <a:t>06/12/55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812D0-45FE-40AA-B397-DE7DF5A648C7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12D0-45FE-40AA-B397-DE7DF5A648C7}" type="slidenum">
              <a:rPr lang="th-TH" smtClean="0"/>
              <a:t>2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12D0-45FE-40AA-B397-DE7DF5A648C7}" type="slidenum">
              <a:rPr lang="th-TH" smtClean="0"/>
              <a:t>7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12D0-45FE-40AA-B397-DE7DF5A648C7}" type="slidenum">
              <a:rPr lang="th-TH" smtClean="0"/>
              <a:t>13</a:t>
            </a:fld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12D0-45FE-40AA-B397-DE7DF5A648C7}" type="slidenum">
              <a:rPr lang="th-TH" smtClean="0"/>
              <a:t>25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FB018-484A-4023-B2CB-D28274F64372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5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8DE6E-6737-4742-9438-B0ACA53E89B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2372-510E-4CED-8B94-DBD9444409F7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922C0-CA9B-47AC-903A-130C191C7516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F3BE7-2B68-4EB6-83A8-F6425D639944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FCFA-7A9D-4CBB-95A9-3A95D7C6B30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44259-7BFD-4C58-8202-E97AB409040B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D384-AB75-48C1-B331-6AE355B0FA3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A4B4-C475-4A4A-95AF-0E7A31AA5C16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121F-A0D2-4E52-8EF4-A03FD77886AC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29FA-BCC7-43B5-8E5E-A71C722CA33D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E80BE-95B6-411D-8186-26CF698B083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A00BA-6A63-49B0-BBF5-3C0C58BD2734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8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EDB34-0861-47E0-9C9B-7D55EEE5F0A6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A15C0-18C1-4B7B-878D-89AFD3EA2FE8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4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560F-A1AD-4C34-9F07-F4139ADECA9A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2ECDA-CDC6-4E06-88DC-3E0935FEAD02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3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2D9AA-2308-4217-A861-B36ED72B244C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58B96-499E-40B2-B6AA-DAEE50BC2381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DA6BA-3081-4273-9C2C-743E2140EBBF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ดและมนมุมสี่เหลี่ยมหนึ่งมุม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สามเหลี่ยมมุมฉาก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รูปแบบอิสระ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รูปแบบอิสระ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9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1E635-A3EC-46D0-B0CB-B03958B14F0A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10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1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5FF5D-CA7F-4A2D-B873-3CB068A801A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รูปแบบอิสระ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รูปแบบอิสระ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ตัวยึดชื่อเรื่อง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คลิกเพื่อแก้ไขลักษณะชื่อเรื่องต้นแบบ</a:t>
            </a:r>
            <a:endParaRPr lang="en-US" smtClean="0"/>
          </a:p>
        </p:txBody>
      </p:sp>
      <p:sp>
        <p:nvSpPr>
          <p:cNvPr id="2053" name="ตัวยึดข้อความ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DA6763-E6C7-401F-9E1D-CB4B11777B63}" type="datetimeFigureOut">
              <a:rPr lang="th-TH"/>
              <a:pPr>
                <a:defRPr/>
              </a:pPr>
              <a:t>06/12/55</a:t>
            </a:fld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329BF2-F7CC-40D8-9ACC-F55EE2738C3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  <p:grpSp>
        <p:nvGrpSpPr>
          <p:cNvPr id="2057" name="กลุ่ม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รูปแบบอิสระ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รูปแบบอิสระ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88" r:id="rId2"/>
    <p:sldLayoutId id="2147483797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8" r:id="rId9"/>
    <p:sldLayoutId id="2147483794" r:id="rId10"/>
    <p:sldLayoutId id="2147483795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Cordia New" pitchFamily="34" charset="-34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sz="7200" dirty="0" smtClean="0"/>
              <a:t>สมาชิก</a:t>
            </a:r>
            <a:r>
              <a:rPr sz="6600" smtClean="0"/>
              <a:t>2/1</a:t>
            </a:r>
            <a:endParaRPr lang="th-TH" sz="6600" dirty="0"/>
          </a:p>
        </p:txBody>
      </p:sp>
      <p:sp>
        <p:nvSpPr>
          <p:cNvPr id="6147" name="ชื่อเรื่องรอง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th-TH" sz="4400" smtClean="0"/>
              <a:t>วิชา  การนำเสนองาน</a:t>
            </a:r>
          </a:p>
          <a:p>
            <a:pPr marR="0" eaLnBrk="1" hangingPunct="1"/>
            <a:r>
              <a:rPr lang="th-TH" sz="4400" smtClean="0"/>
              <a:t>กลุ่มสาระการเรียนรู้การงานอาชีพและเทคโนโลยี</a:t>
            </a:r>
          </a:p>
        </p:txBody>
      </p:sp>
      <p:sp>
        <p:nvSpPr>
          <p:cNvPr id="4" name="ปุ่มปฏิบัติการ: ไปข้างหน้าหรือถัดไป 3">
            <a:hlinkClick r:id="" action="ppaction://hlinkshowjump?jump=nextslide" highlightClick="1"/>
          </p:cNvPr>
          <p:cNvSpPr/>
          <p:nvPr/>
        </p:nvSpPr>
        <p:spPr>
          <a:xfrm>
            <a:off x="7858148" y="6000768"/>
            <a:ext cx="1285852" cy="85723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4</a:t>
            </a:r>
          </a:p>
        </p:txBody>
      </p:sp>
      <p:sp>
        <p:nvSpPr>
          <p:cNvPr id="14339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ณันฐนนท์  ทองคำ</a:t>
            </a:r>
          </a:p>
          <a:p>
            <a:pPr eaLnBrk="1" hangingPunct="1"/>
            <a:r>
              <a:rPr lang="th-TH" smtClean="0"/>
              <a:t>ชื่อเล่น  ท็อป</a:t>
            </a:r>
          </a:p>
          <a:p>
            <a:pPr eaLnBrk="1" hangingPunct="1"/>
            <a:r>
              <a:rPr lang="th-TH" smtClean="0"/>
              <a:t>วันเกิด  28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ไก่ทอด</a:t>
            </a:r>
          </a:p>
          <a:p>
            <a:pPr eaLnBrk="1" hangingPunct="1"/>
            <a:r>
              <a:rPr lang="th-TH" smtClean="0"/>
              <a:t>เพื่อนสนิท  ออย ไอซ์</a:t>
            </a:r>
          </a:p>
          <a:p>
            <a:pPr eaLnBrk="1" hangingPunct="1"/>
            <a:r>
              <a:rPr lang="th-TH" smtClean="0"/>
              <a:t>อาชีพที่อยากเป็นในอนาคต  นักกีฬา</a:t>
            </a:r>
          </a:p>
        </p:txBody>
      </p:sp>
      <p:pic>
        <p:nvPicPr>
          <p:cNvPr id="22533" name="Picture 5" descr="149146_338662592923653_820514810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2133600"/>
            <a:ext cx="2449512" cy="3527425"/>
          </a:xfr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00100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5</a:t>
            </a:r>
          </a:p>
        </p:txBody>
      </p:sp>
      <p:sp>
        <p:nvSpPr>
          <p:cNvPr id="15363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1536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ด.ช. ณพวุฒิ เบี้ยวทุ่งน้อย</a:t>
            </a:r>
          </a:p>
          <a:p>
            <a:pPr eaLnBrk="1" hangingPunct="1"/>
            <a:r>
              <a:rPr lang="th-TH" smtClean="0"/>
              <a:t>ชื่อเล่น  ณพ</a:t>
            </a:r>
          </a:p>
          <a:p>
            <a:pPr eaLnBrk="1" hangingPunct="1"/>
            <a:r>
              <a:rPr lang="th-TH" smtClean="0"/>
              <a:t>วันเกิด  01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ต้มยำกุ้ง</a:t>
            </a:r>
          </a:p>
          <a:p>
            <a:pPr eaLnBrk="1" hangingPunct="1"/>
            <a:r>
              <a:rPr lang="th-TH" smtClean="0"/>
              <a:t>เพื่อนสนิท  </a:t>
            </a:r>
            <a:r>
              <a:rPr lang="en-US" smtClean="0">
                <a:cs typeface="Browallia New" pitchFamily="34" charset="-34"/>
              </a:rPr>
              <a:t>-</a:t>
            </a:r>
          </a:p>
          <a:p>
            <a:pPr eaLnBrk="1" hangingPunct="1"/>
            <a:r>
              <a:rPr lang="th-TH" smtClean="0"/>
              <a:t>อาชีพที่อยากเป็นในอนาคต  </a:t>
            </a:r>
            <a:r>
              <a:rPr lang="en-US" sz="2000" smtClean="0">
                <a:cs typeface="Browallia New" pitchFamily="34" charset="-34"/>
              </a:rPr>
              <a:t>doctor</a:t>
            </a:r>
            <a:endParaRPr lang="th-TH" smtClean="0"/>
          </a:p>
          <a:p>
            <a:pPr eaLnBrk="1" hangingPunct="1"/>
            <a:endParaRPr lang="th-TH" smtClean="0"/>
          </a:p>
        </p:txBody>
      </p:sp>
      <p:pic>
        <p:nvPicPr>
          <p:cNvPr id="35848" name="Picture 8" descr="522278_354851807943359_994426125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703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286520"/>
            <a:ext cx="928662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00100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6</a:t>
            </a:r>
          </a:p>
        </p:txBody>
      </p:sp>
      <p:sp>
        <p:nvSpPr>
          <p:cNvPr id="16387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16388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ด.ช.  ณัฐชัย  ทองสำอาง</a:t>
            </a:r>
          </a:p>
          <a:p>
            <a:pPr eaLnBrk="1" hangingPunct="1"/>
            <a:r>
              <a:rPr lang="th-TH" smtClean="0"/>
              <a:t>ชื่อเล่น  ป๊อก</a:t>
            </a:r>
          </a:p>
          <a:p>
            <a:pPr eaLnBrk="1" hangingPunct="1"/>
            <a:r>
              <a:rPr lang="th-TH" smtClean="0"/>
              <a:t>วันเกิด  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ต้มยำกุ้ง</a:t>
            </a:r>
          </a:p>
          <a:p>
            <a:pPr eaLnBrk="1" hangingPunct="1"/>
            <a:r>
              <a:rPr lang="th-TH" smtClean="0"/>
              <a:t>เพื่อนสนิท  ปอน</a:t>
            </a:r>
            <a:r>
              <a:rPr lang="en-US" smtClean="0">
                <a:cs typeface="Browallia New" pitchFamily="34" charset="-34"/>
              </a:rPr>
              <a:t>[</a:t>
            </a:r>
            <a:r>
              <a:rPr lang="th-TH" smtClean="0"/>
              <a:t>ห้อง2</a:t>
            </a:r>
            <a:r>
              <a:rPr lang="en-US" smtClean="0">
                <a:cs typeface="Browallia New" pitchFamily="34" charset="-34"/>
              </a:rPr>
              <a:t>]</a:t>
            </a:r>
            <a:endParaRPr lang="th-TH" smtClean="0"/>
          </a:p>
          <a:p>
            <a:pPr eaLnBrk="1" hangingPunct="1"/>
            <a:r>
              <a:rPr lang="th-TH" smtClean="0"/>
              <a:t>อาชีพทีอยากเป็นในอนาคต  นักสร้างเกมส์</a:t>
            </a:r>
          </a:p>
        </p:txBody>
      </p:sp>
      <p:pic>
        <p:nvPicPr>
          <p:cNvPr id="37895" name="Picture 7" descr="72154_354851897943350_209324805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3817935" cy="4159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857224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928662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7</a:t>
            </a:r>
          </a:p>
        </p:txBody>
      </p:sp>
      <p:sp>
        <p:nvSpPr>
          <p:cNvPr id="17411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17412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ด.ช.  ดนุพร  ไทรทองอินทร์</a:t>
            </a:r>
          </a:p>
          <a:p>
            <a:pPr eaLnBrk="1" hangingPunct="1"/>
            <a:r>
              <a:rPr lang="th-TH" smtClean="0"/>
              <a:t>ชื่อเล่น  อาร์ม</a:t>
            </a:r>
          </a:p>
          <a:p>
            <a:pPr eaLnBrk="1" hangingPunct="1"/>
            <a:r>
              <a:rPr lang="th-TH" smtClean="0"/>
              <a:t>วันเกิด  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ข้าวมันไก่</a:t>
            </a:r>
          </a:p>
          <a:p>
            <a:pPr eaLnBrk="1" hangingPunct="1"/>
            <a:r>
              <a:rPr lang="th-TH" smtClean="0"/>
              <a:t>เพื่อนสนิท  ณพ แฟร้ง ป๊อก ออย ไอซ์</a:t>
            </a:r>
          </a:p>
          <a:p>
            <a:pPr eaLnBrk="1" hangingPunct="1"/>
            <a:r>
              <a:rPr lang="th-TH" smtClean="0"/>
              <a:t>อาชีพที่อยากเป็นในอนาคต  นักบิน</a:t>
            </a:r>
          </a:p>
        </p:txBody>
      </p:sp>
      <p:pic>
        <p:nvPicPr>
          <p:cNvPr id="39943" name="Picture 7" descr="308824_354851911276682_463758181_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01584" y="6286520"/>
            <a:ext cx="1042416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928662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ชื่อเรื่อง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8</a:t>
            </a:r>
          </a:p>
        </p:txBody>
      </p:sp>
      <p:sp>
        <p:nvSpPr>
          <p:cNvPr id="1843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ทิวากร  แก้วกัลยา</a:t>
            </a:r>
          </a:p>
          <a:p>
            <a:pPr eaLnBrk="1" hangingPunct="1"/>
            <a:r>
              <a:rPr lang="th-TH" smtClean="0"/>
              <a:t>ชื่อเล่น  แฟร้ง</a:t>
            </a:r>
          </a:p>
          <a:p>
            <a:pPr eaLnBrk="1" hangingPunct="1"/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ต้มจืด</a:t>
            </a:r>
          </a:p>
          <a:p>
            <a:pPr eaLnBrk="1" hangingPunct="1"/>
            <a:r>
              <a:rPr lang="th-TH" smtClean="0"/>
              <a:t>เพื่อนสนิท  ไอซ์  ใหม่  อุ</a:t>
            </a:r>
          </a:p>
          <a:p>
            <a:pPr eaLnBrk="1" hangingPunct="1"/>
            <a:r>
              <a:rPr lang="th-TH" smtClean="0"/>
              <a:t>อาชีพที่อยากเป็นในอนาคต  ทหาร</a:t>
            </a:r>
          </a:p>
        </p:txBody>
      </p:sp>
      <p:pic>
        <p:nvPicPr>
          <p:cNvPr id="18436" name="Picture 5" descr="598562_354851957943344_631321161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44675"/>
            <a:ext cx="3827463" cy="43926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857224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ชื่อเรื่อง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9</a:t>
            </a:r>
          </a:p>
        </p:txBody>
      </p:sp>
      <p:sp>
        <p:nvSpPr>
          <p:cNvPr id="19459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endParaRPr lang="th-TH" smtClean="0"/>
          </a:p>
        </p:txBody>
      </p:sp>
      <p:sp>
        <p:nvSpPr>
          <p:cNvPr id="19460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ธนากร  เผ่าผาง</a:t>
            </a:r>
          </a:p>
          <a:p>
            <a:pPr eaLnBrk="1" hangingPunct="1"/>
            <a:r>
              <a:rPr lang="th-TH" smtClean="0"/>
              <a:t>ชื่อเล่น  ใหม่</a:t>
            </a:r>
          </a:p>
          <a:p>
            <a:pPr eaLnBrk="1" hangingPunct="1"/>
            <a:r>
              <a:rPr lang="th-TH" smtClean="0"/>
              <a:t>วันเกิด  27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ต้มยำกุ้ง</a:t>
            </a:r>
          </a:p>
          <a:p>
            <a:pPr eaLnBrk="1" hangingPunct="1"/>
            <a:r>
              <a:rPr lang="th-TH" smtClean="0"/>
              <a:t>เพื่อนสนิท  ยุ้ย นุ้ย</a:t>
            </a:r>
          </a:p>
          <a:p>
            <a:pPr eaLnBrk="1" hangingPunct="1"/>
            <a:r>
              <a:rPr lang="th-TH" smtClean="0"/>
              <a:t>อาชีพที่อยากเป็นในอนาคต  หมอ</a:t>
            </a:r>
          </a:p>
        </p:txBody>
      </p:sp>
      <p:pic>
        <p:nvPicPr>
          <p:cNvPr id="19461" name="Picture 5" descr="598351_354852004610006_212739690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3869064" cy="42148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928662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1000100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10</a:t>
            </a:r>
          </a:p>
        </p:txBody>
      </p:sp>
      <p:sp>
        <p:nvSpPr>
          <p:cNvPr id="20483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นนท์  เคหะวัน</a:t>
            </a:r>
          </a:p>
          <a:p>
            <a:pPr eaLnBrk="1" hangingPunct="1"/>
            <a:r>
              <a:rPr lang="th-TH" smtClean="0"/>
              <a:t>ชื่อเล่น  นนท์</a:t>
            </a:r>
          </a:p>
          <a:p>
            <a:pPr eaLnBrk="1" hangingPunct="1"/>
            <a:r>
              <a:rPr lang="th-TH" smtClean="0"/>
              <a:t>วันเกิด  23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สุกี้</a:t>
            </a:r>
          </a:p>
          <a:p>
            <a:pPr eaLnBrk="1" hangingPunct="1"/>
            <a:r>
              <a:rPr lang="th-TH" smtClean="0"/>
              <a:t>เพื่อนสนิท ท็อป</a:t>
            </a:r>
          </a:p>
          <a:p>
            <a:pPr eaLnBrk="1" hangingPunct="1"/>
            <a:r>
              <a:rPr lang="th-TH" smtClean="0"/>
              <a:t>อาชีพที่อยากเป็นในอนาคต  ธุรกิจส่วนตัว</a:t>
            </a:r>
          </a:p>
        </p:txBody>
      </p:sp>
      <p:pic>
        <p:nvPicPr>
          <p:cNvPr id="20484" name="Picture 5" descr="559318_354852081276665_1318637270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2000240"/>
            <a:ext cx="4038600" cy="41036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857224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928662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11</a:t>
            </a:r>
          </a:p>
        </p:txBody>
      </p:sp>
      <p:sp>
        <p:nvSpPr>
          <p:cNvPr id="21507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endParaRPr lang="th-TH" smtClean="0"/>
          </a:p>
        </p:txBody>
      </p:sp>
      <p:sp>
        <p:nvSpPr>
          <p:cNvPr id="21508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 สิทธิชัย  พึ่งพา</a:t>
            </a:r>
          </a:p>
          <a:p>
            <a:pPr eaLnBrk="1" hangingPunct="1"/>
            <a:r>
              <a:rPr lang="th-TH" smtClean="0"/>
              <a:t>ชื่อเล่น  อาร์ม</a:t>
            </a:r>
          </a:p>
          <a:p>
            <a:pPr eaLnBrk="1" hangingPunct="1"/>
            <a:r>
              <a:rPr lang="th-TH" smtClean="0"/>
              <a:t>วันเกิด</a:t>
            </a:r>
          </a:p>
          <a:p>
            <a:pPr eaLnBrk="1" hangingPunct="1"/>
            <a:r>
              <a:rPr lang="th-TH" smtClean="0"/>
              <a:t>อาหารที่ชอบ  </a:t>
            </a:r>
          </a:p>
          <a:p>
            <a:pPr eaLnBrk="1" hangingPunct="1"/>
            <a:r>
              <a:rPr lang="th-TH" smtClean="0"/>
              <a:t>เพื่อนสนิท</a:t>
            </a:r>
          </a:p>
          <a:p>
            <a:pPr eaLnBrk="1" hangingPunct="1"/>
            <a:r>
              <a:rPr lang="th-TH" smtClean="0"/>
              <a:t>อาชีพที่อยากเป็นในอนาคต</a:t>
            </a:r>
          </a:p>
        </p:txBody>
      </p:sp>
      <p:pic>
        <p:nvPicPr>
          <p:cNvPr id="21509" name="Picture 5" descr="248818_354852364609970_2084606769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103687" cy="4465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358214" y="6429396"/>
            <a:ext cx="785786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857224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12</a:t>
            </a:r>
          </a:p>
        </p:txBody>
      </p:sp>
      <p:sp>
        <p:nvSpPr>
          <p:cNvPr id="22531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endParaRPr lang="th-TH" smtClean="0"/>
          </a:p>
        </p:txBody>
      </p:sp>
      <p:sp>
        <p:nvSpPr>
          <p:cNvPr id="22532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 สุเมธ  ดีรักษา</a:t>
            </a:r>
          </a:p>
          <a:p>
            <a:pPr eaLnBrk="1" hangingPunct="1"/>
            <a:r>
              <a:rPr lang="th-TH" smtClean="0"/>
              <a:t>ชื่อเล่น  มอส</a:t>
            </a:r>
          </a:p>
          <a:p>
            <a:pPr eaLnBrk="1" hangingPunct="1"/>
            <a:r>
              <a:rPr lang="th-TH" smtClean="0"/>
              <a:t>วันเกิด  18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ผัดกระเพรา</a:t>
            </a:r>
          </a:p>
          <a:p>
            <a:pPr eaLnBrk="1" hangingPunct="1"/>
            <a:r>
              <a:rPr lang="th-TH" smtClean="0"/>
              <a:t>เพื่อนสนิท  ณพ อาร์ม</a:t>
            </a:r>
          </a:p>
          <a:p>
            <a:pPr eaLnBrk="1" hangingPunct="1"/>
            <a:r>
              <a:rPr lang="th-TH" smtClean="0"/>
              <a:t>อาชีพที่อยากเป็นในอนาคต  สัตวแพทย์</a:t>
            </a:r>
          </a:p>
          <a:p>
            <a:pPr eaLnBrk="1" hangingPunct="1"/>
            <a:endParaRPr lang="th-TH" smtClean="0"/>
          </a:p>
        </p:txBody>
      </p:sp>
      <p:pic>
        <p:nvPicPr>
          <p:cNvPr id="22533" name="Picture 5" descr="60705_354852127943327_453022161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4032250" cy="4392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01584" y="6215082"/>
            <a:ext cx="1042416" cy="64291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71538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13</a:t>
            </a:r>
          </a:p>
        </p:txBody>
      </p:sp>
      <p:sp>
        <p:nvSpPr>
          <p:cNvPr id="2355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dirty="0" smtClean="0"/>
              <a:t>ด.ช.  </a:t>
            </a:r>
            <a:r>
              <a:rPr lang="th-TH" dirty="0" err="1" smtClean="0"/>
              <a:t>วสัน</a:t>
            </a:r>
            <a:r>
              <a:rPr lang="th-TH" dirty="0" smtClean="0"/>
              <a:t>  เรืองทะวิชา</a:t>
            </a:r>
          </a:p>
          <a:p>
            <a:pPr eaLnBrk="1" hangingPunct="1"/>
            <a:r>
              <a:rPr lang="th-TH" dirty="0" smtClean="0"/>
              <a:t>ชื่อเล่น  </a:t>
            </a:r>
            <a:r>
              <a:rPr lang="th-TH" dirty="0" err="1" smtClean="0"/>
              <a:t>น็อต</a:t>
            </a:r>
            <a:endParaRPr lang="th-TH" dirty="0" smtClean="0"/>
          </a:p>
          <a:p>
            <a:pPr eaLnBrk="1" hangingPunct="1"/>
            <a:r>
              <a:rPr lang="th-TH" dirty="0" smtClean="0"/>
              <a:t>วันเกิด  </a:t>
            </a:r>
            <a:r>
              <a:rPr lang="th-TH" dirty="0" smtClean="0"/>
              <a:t>05</a:t>
            </a:r>
            <a:r>
              <a:rPr lang="en-US" dirty="0" smtClean="0"/>
              <a:t>/</a:t>
            </a:r>
            <a:r>
              <a:rPr lang="th-TH" dirty="0" smtClean="0"/>
              <a:t>12</a:t>
            </a:r>
            <a:r>
              <a:rPr lang="en-US" dirty="0" smtClean="0"/>
              <a:t>/</a:t>
            </a:r>
            <a:r>
              <a:rPr lang="th-TH" dirty="0" smtClean="0"/>
              <a:t>2541</a:t>
            </a:r>
            <a:endParaRPr lang="th-TH" dirty="0" smtClean="0"/>
          </a:p>
          <a:p>
            <a:pPr eaLnBrk="1" hangingPunct="1"/>
            <a:r>
              <a:rPr lang="th-TH" dirty="0" smtClean="0"/>
              <a:t>อาหารที่</a:t>
            </a:r>
            <a:r>
              <a:rPr lang="th-TH" dirty="0" smtClean="0"/>
              <a:t>ชอบ  ไก่ทอด</a:t>
            </a:r>
            <a:endParaRPr lang="th-TH" dirty="0" smtClean="0"/>
          </a:p>
          <a:p>
            <a:pPr eaLnBrk="1" hangingPunct="1"/>
            <a:r>
              <a:rPr lang="th-TH" dirty="0" smtClean="0"/>
              <a:t>เพื่อนสนิท </a:t>
            </a:r>
            <a:r>
              <a:rPr lang="th-TH" dirty="0" err="1" smtClean="0"/>
              <a:t>อุ๊</a:t>
            </a:r>
            <a:r>
              <a:rPr lang="th-TH" dirty="0" smtClean="0"/>
              <a:t> 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pPr eaLnBrk="1" hangingPunct="1"/>
            <a:r>
              <a:rPr lang="th-TH" dirty="0" smtClean="0"/>
              <a:t>อาชีพที่อยากเป็นในอนาคต  </a:t>
            </a:r>
            <a:r>
              <a:rPr lang="th-TH" dirty="0" smtClean="0"/>
              <a:t>เซียนไก่</a:t>
            </a:r>
            <a:endParaRPr lang="th-TH" dirty="0" smtClean="0"/>
          </a:p>
        </p:txBody>
      </p:sp>
      <p:pic>
        <p:nvPicPr>
          <p:cNvPr id="23556" name="Picture 5" descr="293774_354852181276655_2069305551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60575"/>
            <a:ext cx="4038600" cy="4105275"/>
          </a:xfrm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1000100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71538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ชื่อเรื่อง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ผู้จัดทำ</a:t>
            </a:r>
          </a:p>
        </p:txBody>
      </p:sp>
      <p:pic>
        <p:nvPicPr>
          <p:cNvPr id="7" name="ตัวยึดเนื้อหา 6" descr="p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857364"/>
            <a:ext cx="3789363" cy="3857625"/>
          </a:xfr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7172" name="ตัวยึดเนื้อหา 5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ด.ญ.  ปรางทิพย์  แหนง </a:t>
            </a:r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ชื่อเล่น   ปราง</a:t>
            </a:r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วันเกิด  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อาหารที่ชอบ    ข้าวผัด</a:t>
            </a:r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เพื่อนสนิท   เบนซ์  น้ำ  เต๋า  จิ๊</a:t>
            </a:r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อาชีพในอนาคต    เจ้าของกิจการ                                   ห้างสรรพสินค้า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</p:txBody>
      </p:sp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1071538" cy="78579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072206"/>
            <a:ext cx="1214414" cy="78579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14</a:t>
            </a:r>
          </a:p>
        </p:txBody>
      </p:sp>
      <p:sp>
        <p:nvSpPr>
          <p:cNvPr id="24579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2458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ด.ช. วีรพล  บุพผา</a:t>
            </a:r>
          </a:p>
          <a:p>
            <a:pPr eaLnBrk="1" hangingPunct="1"/>
            <a:r>
              <a:rPr lang="th-TH" smtClean="0"/>
              <a:t>ชื่อเล่น โอ๊ด</a:t>
            </a:r>
          </a:p>
          <a:p>
            <a:pPr eaLnBrk="1" hangingPunct="1"/>
            <a:r>
              <a:rPr lang="th-TH" smtClean="0"/>
              <a:t>วันเกิด  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ผัดกระเพรา</a:t>
            </a:r>
          </a:p>
          <a:p>
            <a:pPr eaLnBrk="1" hangingPunct="1"/>
            <a:r>
              <a:rPr lang="th-TH" smtClean="0"/>
              <a:t>เพื่อนสนิท  กิตติคุณ</a:t>
            </a:r>
          </a:p>
          <a:p>
            <a:pPr eaLnBrk="1" hangingPunct="1"/>
            <a:r>
              <a:rPr lang="th-TH" smtClean="0"/>
              <a:t>อาชีพที่อยากเป็นในอนาคต  ครู</a:t>
            </a:r>
          </a:p>
        </p:txBody>
      </p:sp>
      <p:pic>
        <p:nvPicPr>
          <p:cNvPr id="24581" name="Picture 7" descr="302870_357298274365379_94228670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928662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00100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15</a:t>
            </a:r>
          </a:p>
        </p:txBody>
      </p:sp>
      <p:sp>
        <p:nvSpPr>
          <p:cNvPr id="25603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 อมรเทพ  หงษา</a:t>
            </a:r>
          </a:p>
          <a:p>
            <a:pPr eaLnBrk="1" hangingPunct="1"/>
            <a:r>
              <a:rPr lang="th-TH" smtClean="0"/>
              <a:t>ชื่อเล่น  อุ๊</a:t>
            </a:r>
          </a:p>
          <a:p>
            <a:pPr eaLnBrk="1" hangingPunct="1"/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08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</a:t>
            </a:r>
          </a:p>
          <a:p>
            <a:pPr eaLnBrk="1" hangingPunct="1"/>
            <a:r>
              <a:rPr lang="th-TH" smtClean="0"/>
              <a:t>เพื่อนสนิท  </a:t>
            </a:r>
            <a:r>
              <a:rPr lang="en-US" smtClean="0">
                <a:cs typeface="Browallia New" pitchFamily="34" charset="-34"/>
              </a:rPr>
              <a:t>-</a:t>
            </a:r>
            <a:endParaRPr lang="th-TH" smtClean="0"/>
          </a:p>
          <a:p>
            <a:pPr eaLnBrk="1" hangingPunct="1"/>
            <a:r>
              <a:rPr lang="th-TH" smtClean="0"/>
              <a:t>อาชีพที่อยากเป็นในอนาคต  ตำรวจ ทหาร นักบิน</a:t>
            </a:r>
          </a:p>
        </p:txBody>
      </p:sp>
      <p:pic>
        <p:nvPicPr>
          <p:cNvPr id="25604" name="Picture 5" descr="229999_354852317943308_518839647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60575"/>
            <a:ext cx="4038600" cy="43926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143900" y="6357958"/>
            <a:ext cx="1000100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1000100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16</a:t>
            </a:r>
          </a:p>
        </p:txBody>
      </p:sp>
      <p:sp>
        <p:nvSpPr>
          <p:cNvPr id="26627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ด.ญ.  กิฤณา  ถอนถึก</a:t>
            </a:r>
          </a:p>
          <a:p>
            <a:pPr eaLnBrk="1" hangingPunct="1"/>
            <a:r>
              <a:rPr lang="th-TH" smtClean="0"/>
              <a:t>ชื่อเล่น  ป้อน</a:t>
            </a:r>
          </a:p>
          <a:p>
            <a:pPr eaLnBrk="1" hangingPunct="1"/>
            <a:r>
              <a:rPr lang="th-TH" smtClean="0"/>
              <a:t>วันเกิด  03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แกงเขียวหวาน</a:t>
            </a:r>
          </a:p>
          <a:p>
            <a:pPr eaLnBrk="1" hangingPunct="1"/>
            <a:r>
              <a:rPr lang="th-TH" smtClean="0"/>
              <a:t>เพื่อนสนิท  ต่าย</a:t>
            </a:r>
          </a:p>
          <a:p>
            <a:pPr eaLnBrk="1" hangingPunct="1"/>
            <a:r>
              <a:rPr lang="th-TH" smtClean="0"/>
              <a:t>อาชีพที่อยากเป็นในอนาคต  ครู</a:t>
            </a:r>
          </a:p>
          <a:p>
            <a:pPr algn="ctr"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</p:txBody>
      </p:sp>
      <p:pic>
        <p:nvPicPr>
          <p:cNvPr id="26628" name="Picture 6" descr="3000_163008420507309_330501512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89138"/>
            <a:ext cx="3168650" cy="38163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143900" y="6429396"/>
            <a:ext cx="1000100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42416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ชื่อเรื่อง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th-TH" smtClean="0"/>
              <a:t>สมาชิกคนที่ 17</a:t>
            </a:r>
          </a:p>
        </p:txBody>
      </p:sp>
      <p:sp>
        <p:nvSpPr>
          <p:cNvPr id="27651" name="ตัวยึดเนื้อหา 3"/>
          <p:cNvSpPr>
            <a:spLocks noGrp="1"/>
          </p:cNvSpPr>
          <p:nvPr>
            <p:ph sz="half" idx="4294967295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ด.ญ.จันสุดา  โตอติเทพย์  </a:t>
            </a:r>
          </a:p>
          <a:p>
            <a:pPr eaLnBrk="1" hangingPunct="1"/>
            <a:r>
              <a:rPr lang="th-TH" smtClean="0"/>
              <a:t>ชื่อเล่น  ปอ</a:t>
            </a:r>
          </a:p>
          <a:p>
            <a:pPr eaLnBrk="1" hangingPunct="1"/>
            <a:r>
              <a:rPr lang="th-TH" smtClean="0"/>
              <a:t>วันเกิด 19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ต่าย ป้อน ส้มโอ ฟร้อง เบนซ์</a:t>
            </a:r>
          </a:p>
          <a:p>
            <a:pPr eaLnBrk="1" hangingPunct="1"/>
            <a:r>
              <a:rPr lang="th-TH" smtClean="0"/>
              <a:t>อาชีพที่อยากเป็นในอนาคต  แพทย์</a:t>
            </a:r>
          </a:p>
          <a:p>
            <a:pPr algn="ctr"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</p:txBody>
      </p:sp>
      <p:pic>
        <p:nvPicPr>
          <p:cNvPr id="27652" name="Picture 5" descr="542590_354853027943237_725255259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60575"/>
            <a:ext cx="3527425" cy="4203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101584" y="6215082"/>
            <a:ext cx="1042416" cy="64291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18</a:t>
            </a:r>
          </a:p>
        </p:txBody>
      </p:sp>
      <p:sp>
        <p:nvSpPr>
          <p:cNvPr id="28675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28676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ชลนิษา  ท้วมเทียม</a:t>
            </a:r>
          </a:p>
          <a:p>
            <a:pPr eaLnBrk="1" hangingPunct="1"/>
            <a:r>
              <a:rPr lang="th-TH" smtClean="0"/>
              <a:t>ชื่อเล่น  บิ๊ก</a:t>
            </a:r>
          </a:p>
          <a:p>
            <a:pPr eaLnBrk="1" hangingPunct="1"/>
            <a:r>
              <a:rPr lang="th-TH" smtClean="0"/>
              <a:t>วันเกิด  09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ยุ้ย นุ้ย ปอ ต่าย</a:t>
            </a:r>
          </a:p>
          <a:p>
            <a:pPr eaLnBrk="1" hangingPunct="1"/>
            <a:r>
              <a:rPr lang="th-TH" smtClean="0"/>
              <a:t>อาชีพที่อยากเป็นในอนาคต  </a:t>
            </a:r>
          </a:p>
        </p:txBody>
      </p:sp>
      <p:pic>
        <p:nvPicPr>
          <p:cNvPr id="28677" name="Picture 7" descr="262079_354853047943235_1352430608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703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01584" y="6286520"/>
            <a:ext cx="1042416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71538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19</a:t>
            </a:r>
          </a:p>
        </p:txBody>
      </p:sp>
      <p:sp>
        <p:nvSpPr>
          <p:cNvPr id="29699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2970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ทิตยา  พิมพ์คีรี</a:t>
            </a:r>
          </a:p>
          <a:p>
            <a:pPr eaLnBrk="1" hangingPunct="1"/>
            <a:r>
              <a:rPr lang="th-TH" smtClean="0"/>
              <a:t>ชื่อเล่น  หญิง</a:t>
            </a:r>
          </a:p>
          <a:p>
            <a:pPr eaLnBrk="1" hangingPunct="1"/>
            <a:r>
              <a:rPr lang="th-TH" smtClean="0"/>
              <a:t>วันเกิด  25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เพลง จิ๊ น้ำ เบนซ์ เต๋า                             ปราง</a:t>
            </a:r>
          </a:p>
          <a:p>
            <a:pPr eaLnBrk="1" hangingPunct="1"/>
            <a:r>
              <a:rPr lang="th-TH" smtClean="0"/>
              <a:t>อาชีพที่อยากเป็นในอนาคต  ธุรกิจส่วนตัว</a:t>
            </a:r>
          </a:p>
        </p:txBody>
      </p:sp>
      <p:pic>
        <p:nvPicPr>
          <p:cNvPr id="29701" name="Picture 7" descr="22487_201645183303446_1800537042_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4032250" cy="4392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1000100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71538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20</a:t>
            </a:r>
          </a:p>
        </p:txBody>
      </p:sp>
      <p:sp>
        <p:nvSpPr>
          <p:cNvPr id="30723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072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นัฐา  เหลือบำรุง</a:t>
            </a:r>
          </a:p>
          <a:p>
            <a:pPr eaLnBrk="1" hangingPunct="1"/>
            <a:r>
              <a:rPr lang="th-TH" smtClean="0"/>
              <a:t>ชื่อเล่น  เต๋า</a:t>
            </a:r>
          </a:p>
          <a:p>
            <a:pPr eaLnBrk="1" hangingPunct="1"/>
            <a:r>
              <a:rPr lang="th-TH" smtClean="0"/>
              <a:t>วันเกิด  27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ราดหน้า</a:t>
            </a:r>
          </a:p>
          <a:p>
            <a:pPr eaLnBrk="1" hangingPunct="1"/>
            <a:r>
              <a:rPr lang="th-TH" smtClean="0"/>
              <a:t>เพื่อนสนิท  ปราง น้ำ จิ๊ เบนซ์</a:t>
            </a:r>
          </a:p>
          <a:p>
            <a:pPr eaLnBrk="1" hangingPunct="1"/>
            <a:r>
              <a:rPr lang="th-TH" smtClean="0"/>
              <a:t>อาชีพที่อยากเป็นในอนาคต  พยาบาล</a:t>
            </a:r>
          </a:p>
        </p:txBody>
      </p:sp>
      <p:pic>
        <p:nvPicPr>
          <p:cNvPr id="30725" name="Picture 7" descr="561263_100954096717106_120523187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43900" y="6357958"/>
            <a:ext cx="1000100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928662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21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1748" name="Rectangle 4"/>
          <p:cNvSpPr>
            <a:spLocks noGrp="1"/>
          </p:cNvSpPr>
          <p:nvPr>
            <p:ph type="body" sz="half" idx="2"/>
          </p:nvPr>
        </p:nvSpPr>
        <p:spPr>
          <a:xfrm>
            <a:off x="5105400" y="192881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ประกายแก้ว  แสนนรินท์</a:t>
            </a:r>
          </a:p>
          <a:p>
            <a:pPr eaLnBrk="1" hangingPunct="1"/>
            <a:r>
              <a:rPr lang="th-TH" smtClean="0"/>
              <a:t>ชื่อเล่น  เบนซ์</a:t>
            </a:r>
          </a:p>
          <a:p>
            <a:pPr eaLnBrk="1" hangingPunct="1"/>
            <a:r>
              <a:rPr lang="th-TH" smtClean="0"/>
              <a:t>วันเกิด  17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06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ผัดกระเพรา</a:t>
            </a:r>
          </a:p>
          <a:p>
            <a:pPr eaLnBrk="1" hangingPunct="1"/>
            <a:r>
              <a:rPr lang="th-TH" smtClean="0"/>
              <a:t>เพื่อนสนิท  ปราง เต๋า น้ำ จิ๊</a:t>
            </a:r>
          </a:p>
          <a:p>
            <a:pPr eaLnBrk="1" hangingPunct="1"/>
            <a:r>
              <a:rPr lang="th-TH" smtClean="0"/>
              <a:t>อาชีพที่อยากเป็นในอนาคต  พยาบาล</a:t>
            </a:r>
          </a:p>
        </p:txBody>
      </p:sp>
      <p:pic>
        <p:nvPicPr>
          <p:cNvPr id="31749" name="Picture 6" descr="319000_357298367698703_1136600667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57375"/>
            <a:ext cx="3889375" cy="423703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43900" y="6357958"/>
            <a:ext cx="1000100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71538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22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2772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รุ่งนภา  บุญมี</a:t>
            </a:r>
          </a:p>
          <a:p>
            <a:pPr eaLnBrk="1" hangingPunct="1"/>
            <a:r>
              <a:rPr lang="th-TH" smtClean="0"/>
              <a:t>ชื่อเล่น  น้ำ</a:t>
            </a:r>
          </a:p>
          <a:p>
            <a:pPr eaLnBrk="1" hangingPunct="1"/>
            <a:r>
              <a:rPr lang="th-TH" smtClean="0"/>
              <a:t>วันเกิด  01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ต้มพะโล้</a:t>
            </a:r>
          </a:p>
          <a:p>
            <a:pPr eaLnBrk="1" hangingPunct="1"/>
            <a:r>
              <a:rPr lang="th-TH" smtClean="0"/>
              <a:t>เพื่อนสนิท  เต๋า เบนซ์ ปราง จิ๊</a:t>
            </a:r>
          </a:p>
          <a:p>
            <a:pPr eaLnBrk="1" hangingPunct="1"/>
            <a:r>
              <a:rPr lang="th-TH" smtClean="0"/>
              <a:t>อาชีพที่อยากเป็นในอนาคต พยาบาล </a:t>
            </a:r>
          </a:p>
        </p:txBody>
      </p:sp>
      <p:pic>
        <p:nvPicPr>
          <p:cNvPr id="32773" name="Picture 6" descr="553604_130164250459855_759902301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928662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00100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23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3796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รุ่งอรุณ  มั่นเจริญทรัพย์</a:t>
            </a:r>
          </a:p>
          <a:p>
            <a:pPr eaLnBrk="1" hangingPunct="1"/>
            <a:r>
              <a:rPr lang="th-TH" smtClean="0"/>
              <a:t>ชื่อเล่น  ต่าย</a:t>
            </a:r>
          </a:p>
          <a:p>
            <a:pPr eaLnBrk="1" hangingPunct="1"/>
            <a:r>
              <a:rPr lang="th-TH" smtClean="0"/>
              <a:t>วันเกิด  19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</a:t>
            </a:r>
          </a:p>
          <a:p>
            <a:pPr eaLnBrk="1" hangingPunct="1"/>
            <a:r>
              <a:rPr lang="th-TH" smtClean="0"/>
              <a:t>เพื่อนสนิท  เบนซ์ ป้อน ส้มโอ</a:t>
            </a:r>
          </a:p>
          <a:p>
            <a:pPr eaLnBrk="1" hangingPunct="1"/>
            <a:r>
              <a:rPr lang="th-TH" smtClean="0"/>
              <a:t>อาชีพที่อยากเป็นในอนาคต   ธุรกิจส่วนตัว</a:t>
            </a:r>
          </a:p>
        </p:txBody>
      </p:sp>
      <p:pic>
        <p:nvPicPr>
          <p:cNvPr id="33797" name="Picture 6" descr="546968_354852931276580_1191646591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4032250" cy="4419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928662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928662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z="4800" smtClean="0"/>
              <a:t>อาจารย์ที่ปรึกษา</a:t>
            </a:r>
          </a:p>
        </p:txBody>
      </p:sp>
      <p:pic>
        <p:nvPicPr>
          <p:cNvPr id="8195" name="ตัวยึดเนื้อหา 8" descr="68392_204333349703067_1402532702_n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>
          <a:xfrm>
            <a:off x="571500" y="1785938"/>
            <a:ext cx="3770313" cy="3571875"/>
          </a:xfrm>
        </p:spPr>
      </p:pic>
      <p:sp>
        <p:nvSpPr>
          <p:cNvPr id="8196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นาย ปัญญา     วงษ์จำปา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ชื่อเล่น     เปล์เล่ย์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เกิดวันที่  21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2501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อาหารที่ชอบ   ผัดผักบุ้งไฟแดง</a:t>
            </a:r>
          </a:p>
          <a:p>
            <a:pPr eaLnBrk="1" hangingPunct="1"/>
            <a:endParaRPr lang="th-TH" sz="2400" smtClean="0"/>
          </a:p>
          <a:p>
            <a:pPr eaLnBrk="1" hangingPunct="1"/>
            <a:endParaRPr lang="th-TH" smtClean="0"/>
          </a:p>
        </p:txBody>
      </p:sp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072462" y="6215082"/>
            <a:ext cx="1071538" cy="64291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15082"/>
            <a:ext cx="1142976" cy="642918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24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4820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วิชญา  ขันทอง</a:t>
            </a:r>
          </a:p>
          <a:p>
            <a:pPr eaLnBrk="1" hangingPunct="1"/>
            <a:r>
              <a:rPr lang="th-TH" smtClean="0"/>
              <a:t>ชื่อเล่น ฟร้อง </a:t>
            </a:r>
          </a:p>
          <a:p>
            <a:pPr eaLnBrk="1" hangingPunct="1"/>
            <a:r>
              <a:rPr lang="th-TH" smtClean="0"/>
              <a:t>วันเกิด  13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ต้มยำกุ้ง</a:t>
            </a:r>
          </a:p>
          <a:p>
            <a:pPr eaLnBrk="1" hangingPunct="1"/>
            <a:r>
              <a:rPr lang="th-TH" smtClean="0"/>
              <a:t>เพื่อนสนิท  ป้อน ส้มโอ ปอ เบนซ์ ต่าย</a:t>
            </a:r>
          </a:p>
          <a:p>
            <a:pPr eaLnBrk="1" hangingPunct="1"/>
            <a:r>
              <a:rPr lang="th-TH" smtClean="0"/>
              <a:t>อาชีพที่อยากเป็นในอนาคต   ครู</a:t>
            </a:r>
          </a:p>
        </p:txBody>
      </p:sp>
      <p:pic>
        <p:nvPicPr>
          <p:cNvPr id="34821" name="Picture 6" descr="548943_354852967943243_332298566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419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072462" y="6286520"/>
            <a:ext cx="1071538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00100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25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584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ศศิธร  มะลิทอง</a:t>
            </a:r>
          </a:p>
          <a:p>
            <a:pPr eaLnBrk="1" hangingPunct="1"/>
            <a:r>
              <a:rPr lang="th-TH" smtClean="0"/>
              <a:t>ชื่อเล่น ส้มโอ</a:t>
            </a:r>
          </a:p>
          <a:p>
            <a:pPr eaLnBrk="1" hangingPunct="1"/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ผัดซีอิ้ว</a:t>
            </a:r>
          </a:p>
          <a:p>
            <a:pPr eaLnBrk="1" hangingPunct="1"/>
            <a:r>
              <a:rPr lang="th-TH" smtClean="0"/>
              <a:t>เพื่อนสนิท  ป้อน ฟร้อง ปอ เบนซ์ ต่าย</a:t>
            </a:r>
          </a:p>
          <a:p>
            <a:pPr eaLnBrk="1" hangingPunct="1"/>
            <a:r>
              <a:rPr lang="th-TH" smtClean="0"/>
              <a:t>อาชีพที่อยากเป็นในอนาคต   แพทย์</a:t>
            </a:r>
          </a:p>
        </p:txBody>
      </p:sp>
      <p:pic>
        <p:nvPicPr>
          <p:cNvPr id="35845" name="Picture 6" descr="262031_203309956472073_1221595427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429396"/>
            <a:ext cx="928662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928662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26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6868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ศิริพร  เกตุมี</a:t>
            </a:r>
          </a:p>
          <a:p>
            <a:pPr eaLnBrk="1" hangingPunct="1"/>
            <a:r>
              <a:rPr lang="th-TH" smtClean="0"/>
              <a:t>ชื่อเล่น  ยุ้ย</a:t>
            </a:r>
          </a:p>
          <a:p>
            <a:pPr eaLnBrk="1" hangingPunct="1"/>
            <a:r>
              <a:rPr lang="th-TH" smtClean="0"/>
              <a:t>วันเกิด  31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ไก่ทอด</a:t>
            </a:r>
          </a:p>
          <a:p>
            <a:pPr eaLnBrk="1" hangingPunct="1"/>
            <a:r>
              <a:rPr lang="th-TH" smtClean="0"/>
              <a:t>เพื่อนสนิทนุ้ย บิ๊ก ป้อน ปราง ต่าย ฟร้อง ใหม่ แฟร้ง</a:t>
            </a:r>
          </a:p>
          <a:p>
            <a:pPr eaLnBrk="1" hangingPunct="1"/>
            <a:r>
              <a:rPr lang="th-TH" smtClean="0"/>
              <a:t>อาชีพที่อยากเป็นในอนาคต  แพทย์</a:t>
            </a:r>
          </a:p>
        </p:txBody>
      </p:sp>
      <p:pic>
        <p:nvPicPr>
          <p:cNvPr id="36869" name="Picture 6" descr="274642_100003937928722_1767158910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103687" cy="43926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429396"/>
            <a:ext cx="928662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1000100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27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7892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ศุภรัตน์  เกตุมี</a:t>
            </a:r>
          </a:p>
          <a:p>
            <a:pPr eaLnBrk="1" hangingPunct="1"/>
            <a:r>
              <a:rPr lang="th-TH" smtClean="0"/>
              <a:t>ชื่อเล่น  เพลง</a:t>
            </a:r>
          </a:p>
          <a:p>
            <a:pPr eaLnBrk="1" hangingPunct="1"/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ต้มยำ</a:t>
            </a:r>
          </a:p>
          <a:p>
            <a:pPr eaLnBrk="1" hangingPunct="1"/>
            <a:r>
              <a:rPr lang="th-TH" smtClean="0"/>
              <a:t>เพื่อนสนิท  หญิง ยุ้ย นุ้ย จิ๊ ปราง เต๋า น้ำ เบนซ์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/>
            <a:r>
              <a:rPr lang="th-TH" smtClean="0"/>
              <a:t>อาชีพที่อยากเป็นในอนาคต  สถาปนิก</a:t>
            </a:r>
          </a:p>
        </p:txBody>
      </p:sp>
      <p:pic>
        <p:nvPicPr>
          <p:cNvPr id="37893" name="Picture 6" descr="372703_100003393577131_455131299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oundRect">
            <a:avLst>
              <a:gd name="adj" fmla="val 11111"/>
            </a:avLst>
          </a:prstGeom>
          <a:solidFill>
            <a:schemeClr val="bg1"/>
          </a:solidFill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429396"/>
            <a:ext cx="928662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24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28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8916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สุพรรษา  ทับทิมทอง</a:t>
            </a:r>
          </a:p>
          <a:p>
            <a:pPr eaLnBrk="1" hangingPunct="1"/>
            <a:r>
              <a:rPr lang="th-TH" smtClean="0"/>
              <a:t>ชื่อเล่น  จิ๊</a:t>
            </a:r>
          </a:p>
          <a:p>
            <a:pPr eaLnBrk="1" hangingPunct="1"/>
            <a:r>
              <a:rPr lang="th-TH" smtClean="0"/>
              <a:t>วันเกิด  09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ปราง เต๋า น้ำ เบนซ์ </a:t>
            </a:r>
          </a:p>
          <a:p>
            <a:pPr eaLnBrk="1" hangingPunct="1"/>
            <a:r>
              <a:rPr lang="th-TH" smtClean="0"/>
              <a:t>อาชีพที่อยากเป็นในอนาคต  นักกีฬา</a:t>
            </a:r>
          </a:p>
        </p:txBody>
      </p:sp>
      <p:pic>
        <p:nvPicPr>
          <p:cNvPr id="38917" name="Picture 6" descr="22502_131986553618273_1787526334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43900" y="6429396"/>
            <a:ext cx="1000100" cy="4286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928662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29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39940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อัมพร  เพชรม่อม</a:t>
            </a:r>
          </a:p>
          <a:p>
            <a:pPr eaLnBrk="1" hangingPunct="1"/>
            <a:r>
              <a:rPr lang="th-TH" smtClean="0"/>
              <a:t>ชื่อเล่น  นุ้ย</a:t>
            </a:r>
          </a:p>
          <a:p>
            <a:pPr eaLnBrk="1" hangingPunct="1"/>
            <a:r>
              <a:rPr lang="th-TH" smtClean="0"/>
              <a:t>วันเกิด  27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แกงจืด</a:t>
            </a:r>
          </a:p>
          <a:p>
            <a:pPr eaLnBrk="1" hangingPunct="1"/>
            <a:r>
              <a:rPr lang="th-TH" smtClean="0"/>
              <a:t>เพื่อนสนิท  ยุ้ย เพลง บิ๊ก ป้อน ส้มโอใหม่</a:t>
            </a:r>
          </a:p>
          <a:p>
            <a:pPr eaLnBrk="1" hangingPunct="1"/>
            <a:r>
              <a:rPr lang="th-TH" smtClean="0"/>
              <a:t>อาชีพที่อยากเป็นในอนาคต  ครูและช่างซ่อมคอมพิวเตอร์</a:t>
            </a:r>
          </a:p>
        </p:txBody>
      </p:sp>
      <p:pic>
        <p:nvPicPr>
          <p:cNvPr id="39941" name="Picture 6" descr="532103_354852797943260_184242404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7012" cy="4419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857224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928662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30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sz="half" idx="1"/>
          </p:nvPr>
        </p:nvSpPr>
        <p:spPr>
          <a:xfrm>
            <a:off x="500063" y="1857375"/>
            <a:ext cx="4038600" cy="4389438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4096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อาทิตยา  จุมิมานะ</a:t>
            </a:r>
          </a:p>
          <a:p>
            <a:pPr eaLnBrk="1" hangingPunct="1"/>
            <a:r>
              <a:rPr lang="th-TH" smtClean="0"/>
              <a:t>ชื่อเล่น  เบนซ์</a:t>
            </a:r>
          </a:p>
          <a:p>
            <a:pPr eaLnBrk="1" hangingPunct="1"/>
            <a:r>
              <a:rPr lang="th-TH" smtClean="0"/>
              <a:t>วันเกิด  14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06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บะหมี่กรอบราดหน้า</a:t>
            </a:r>
          </a:p>
          <a:p>
            <a:pPr eaLnBrk="1" hangingPunct="1"/>
            <a:r>
              <a:rPr lang="th-TH" smtClean="0"/>
              <a:t>เพื่อนสนิท  ต่าย ป้อน ปอ ฟร้อง</a:t>
            </a:r>
          </a:p>
          <a:p>
            <a:pPr eaLnBrk="1" hangingPunct="1"/>
            <a:r>
              <a:rPr lang="th-TH" smtClean="0"/>
              <a:t>อาชีพที่อยากเป็นในอนาคต  </a:t>
            </a:r>
          </a:p>
        </p:txBody>
      </p:sp>
      <p:pic>
        <p:nvPicPr>
          <p:cNvPr id="40965" name="รูปภาพ 4" descr="187634_100002139565771_4353366_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857375"/>
            <a:ext cx="4000500" cy="4357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ปุ่มปฏิบัติการ: ย้อนกลับหรือก่อนหน้า 8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24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ปุ่มปฏิบัติการ: ไปข้างหน้าหรือถัดไป 9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785786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7200" dirty="0" smtClean="0"/>
              <a:t>จบการนำเสนอ</a:t>
            </a:r>
            <a:endParaRPr lang="th-TH" sz="7200" dirty="0"/>
          </a:p>
        </p:txBody>
      </p:sp>
      <p:sp>
        <p:nvSpPr>
          <p:cNvPr id="6" name="ชื่อเรื่องรอง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th-TH" sz="5600" dirty="0" smtClean="0"/>
              <a:t>ขอบคุณค่ะ</a:t>
            </a:r>
            <a:endParaRPr lang="th-TH" sz="5600" dirty="0"/>
          </a:p>
        </p:txBody>
      </p:sp>
      <p:sp>
        <p:nvSpPr>
          <p:cNvPr id="7" name="ปุ่มปฏิบัติการ: หน้าแรก 6">
            <a:hlinkClick r:id="" action="ppaction://hlinkshowjump?jump=firstslide" highlightClick="1"/>
          </p:cNvPr>
          <p:cNvSpPr/>
          <p:nvPr/>
        </p:nvSpPr>
        <p:spPr>
          <a:xfrm>
            <a:off x="8072462" y="6286520"/>
            <a:ext cx="1071538" cy="571480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00100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รูปภาพ 10" descr="16_12163503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3182"/>
            <a:ext cx="2285984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รูปภาพ 11" descr="T0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2643182"/>
            <a:ext cx="2643174" cy="3588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รูปภาพ 12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000504"/>
            <a:ext cx="2381250" cy="192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อาจารย์ที่ปรึกษา</a:t>
            </a:r>
          </a:p>
        </p:txBody>
      </p:sp>
      <p:pic>
        <p:nvPicPr>
          <p:cNvPr id="5" name="ตัวยึดเนื้อหา 4" descr="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1571612"/>
            <a:ext cx="2714644" cy="3143272"/>
          </a:xfrm>
          <a:effectLst>
            <a:softEdge rad="112500"/>
          </a:effectLst>
        </p:spPr>
      </p:pic>
      <p:sp>
        <p:nvSpPr>
          <p:cNvPr id="9220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นาง ธิติยา   กวินเอกวรา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ชื่อเล่น    วี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เกิดวันที่  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2505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อาหารที่ชอบ  ผัดเผ็ดถั่วฝักยาว</a:t>
            </a:r>
          </a:p>
          <a:p>
            <a:pPr eaLnBrk="1" hangingPunct="1"/>
            <a:endParaRPr lang="th-TH" smtClean="0"/>
          </a:p>
        </p:txBody>
      </p:sp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072462" y="6215082"/>
            <a:ext cx="1071538" cy="64291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15082"/>
            <a:ext cx="1142976" cy="642918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ชื่อเรื่อง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อาจารย์ผู้สอน</a:t>
            </a:r>
          </a:p>
        </p:txBody>
      </p:sp>
      <p:pic>
        <p:nvPicPr>
          <p:cNvPr id="5" name="ตัวยึดเนื้อหา 4" descr="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75" y="1928813"/>
            <a:ext cx="3429000" cy="4357687"/>
          </a:xfr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1024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นางสาว  ดุจดาว   เรืองบูชา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ชื่อเล่น   ก้อย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วันเกิด 22 พ.ค. ปีจอ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อาหารที่ชอบ   อะไรก็ได้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สีที่ชอบ  ทุกสี</a:t>
            </a:r>
          </a:p>
          <a:p>
            <a:pPr eaLnBrk="1" hangingPunct="1"/>
            <a:endParaRPr lang="th-TH" smtClean="0"/>
          </a:p>
        </p:txBody>
      </p:sp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86776" y="6357958"/>
            <a:ext cx="857224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4643438" y="6429396"/>
            <a:ext cx="928694" cy="4286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อาจารย์ผู้สอน</a:t>
            </a:r>
          </a:p>
        </p:txBody>
      </p:sp>
      <p:pic>
        <p:nvPicPr>
          <p:cNvPr id="1028" name="ตัวยึดเนื้อหา 4" descr="599537_323621424385974_1753191283_n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2000250"/>
            <a:ext cx="3286125" cy="42862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29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นาง  ปรัชญาภรณ์   แตงอ่อน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ชื่อเล่น  นก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วันเกิด  23  พฤศจิกายน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อาหารที่ชอบ  แกงส้ม</a:t>
            </a:r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r>
              <a:rPr lang="th-TH" smtClean="0"/>
              <a:t>สีที่ชอบ  ชมพู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0" y="0"/>
          <a:ext cx="115888" cy="84138"/>
        </p:xfrm>
        <a:graphic>
          <a:graphicData uri="http://schemas.openxmlformats.org/presentationml/2006/ole">
            <p:oleObj spid="_x0000_s1026" name="Chart" r:id="rId4" imgW="5753215" imgH="4152783" progId="MSGraph.Chart.8">
              <p:embed followColorScheme="full"/>
            </p:oleObj>
          </a:graphicData>
        </a:graphic>
      </p:graphicFrame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928662" cy="500042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1071538" cy="50004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 1</a:t>
            </a:r>
          </a:p>
        </p:txBody>
      </p:sp>
      <p:pic>
        <p:nvPicPr>
          <p:cNvPr id="5" name="ตัวยึดเนื้อหา 4" descr="559116_354851381276735_1496889047_n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928802"/>
            <a:ext cx="4038600" cy="44291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268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ด.ช.กิติคุณ   มีรอด</a:t>
            </a:r>
          </a:p>
          <a:p>
            <a:pPr eaLnBrk="1" hangingPunct="1"/>
            <a:r>
              <a:rPr lang="th-TH" smtClean="0"/>
              <a:t>ชื่อเล่น  ไอซ์</a:t>
            </a:r>
          </a:p>
          <a:p>
            <a:pPr eaLnBrk="1" hangingPunct="1"/>
            <a:r>
              <a:rPr lang="th-TH" smtClean="0"/>
              <a:t>วันเกิด   13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 ต้มยำกุ้ง</a:t>
            </a:r>
          </a:p>
          <a:p>
            <a:pPr eaLnBrk="1" hangingPunct="1"/>
            <a:r>
              <a:rPr lang="th-TH" smtClean="0"/>
              <a:t>เพื่อนสนิท   ไอซ์</a:t>
            </a:r>
            <a:r>
              <a:rPr lang="en-US" smtClean="0">
                <a:cs typeface="Browallia New" pitchFamily="34" charset="-34"/>
              </a:rPr>
              <a:t>[</a:t>
            </a:r>
            <a:r>
              <a:rPr lang="th-TH" smtClean="0"/>
              <a:t>จตุพร</a:t>
            </a:r>
            <a:r>
              <a:rPr lang="en-US" smtClean="0">
                <a:cs typeface="Browallia New" pitchFamily="34" charset="-34"/>
              </a:rPr>
              <a:t>] </a:t>
            </a:r>
            <a:r>
              <a:rPr lang="th-TH" smtClean="0"/>
              <a:t>ออย</a:t>
            </a:r>
          </a:p>
          <a:p>
            <a:pPr eaLnBrk="1" hangingPunct="1"/>
            <a:r>
              <a:rPr lang="th-TH" smtClean="0"/>
              <a:t>อาชีพที่อยากเป็นในอนาคต  ตำรวจ</a:t>
            </a:r>
            <a:r>
              <a:rPr lang="en-US" smtClean="0">
                <a:cs typeface="Browallia New" pitchFamily="34" charset="-34"/>
              </a:rPr>
              <a:t> </a:t>
            </a:r>
            <a:endParaRPr lang="th-TH" smtClean="0"/>
          </a:p>
        </p:txBody>
      </p:sp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101584" y="6143644"/>
            <a:ext cx="1042416" cy="714356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0" y="6215082"/>
            <a:ext cx="1071538" cy="642918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ชื่อเรื่อง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 2</a:t>
            </a:r>
          </a:p>
        </p:txBody>
      </p:sp>
      <p:sp>
        <p:nvSpPr>
          <p:cNvPr id="12291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endParaRPr lang="th-TH" smtClean="0"/>
          </a:p>
        </p:txBody>
      </p:sp>
      <p:sp>
        <p:nvSpPr>
          <p:cNvPr id="12292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จตุพร  คงกล่อม</a:t>
            </a:r>
          </a:p>
          <a:p>
            <a:pPr eaLnBrk="1" hangingPunct="1"/>
            <a:r>
              <a:rPr lang="th-TH" smtClean="0"/>
              <a:t>ชื่อเล่น  ไอซ์</a:t>
            </a:r>
          </a:p>
          <a:p>
            <a:pPr eaLnBrk="1" hangingPunct="1"/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อุ๊  น็อต</a:t>
            </a:r>
          </a:p>
          <a:p>
            <a:pPr eaLnBrk="1" hangingPunct="1"/>
            <a:r>
              <a:rPr lang="th-TH" smtClean="0"/>
              <a:t>อาชีพที่อยากเป็นในอนาคต  นักบิน</a:t>
            </a:r>
          </a:p>
        </p:txBody>
      </p:sp>
      <p:pic>
        <p:nvPicPr>
          <p:cNvPr id="20485" name="Picture 5" descr="549026_354851574610049_1266985818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4025900" cy="44910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ปุ่มปฏิบัติการ: ไปข้างหน้าหรือถัดไป 5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" action="ppaction://hlinkshowjump?jump=previousslide" highlightClick="1"/>
          </p:cNvPr>
          <p:cNvSpPr/>
          <p:nvPr/>
        </p:nvSpPr>
        <p:spPr>
          <a:xfrm>
            <a:off x="4714876" y="6215082"/>
            <a:ext cx="857256" cy="642918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mtClean="0"/>
              <a:t>สมาชิกคนที่ 3</a:t>
            </a:r>
          </a:p>
        </p:txBody>
      </p:sp>
      <p:sp>
        <p:nvSpPr>
          <p:cNvPr id="1331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 ชัยวัฒย์  ล่าทา</a:t>
            </a:r>
          </a:p>
          <a:p>
            <a:pPr eaLnBrk="1" hangingPunct="1"/>
            <a:r>
              <a:rPr lang="th-TH" smtClean="0"/>
              <a:t>ชื่อเล่น  ออย</a:t>
            </a:r>
          </a:p>
          <a:p>
            <a:pPr eaLnBrk="1" hangingPunct="1"/>
            <a:r>
              <a:rPr lang="th-TH" smtClean="0"/>
              <a:t>วันเกิด  24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อาหารที่ชอบไข่ดาว</a:t>
            </a:r>
          </a:p>
          <a:p>
            <a:pPr eaLnBrk="1" hangingPunct="1"/>
            <a:r>
              <a:rPr lang="th-TH" smtClean="0"/>
              <a:t>เพื่อนสนิท  จตุพร  กิตติคุณ</a:t>
            </a:r>
          </a:p>
          <a:p>
            <a:pPr eaLnBrk="1" hangingPunct="1"/>
            <a:r>
              <a:rPr lang="th-TH" smtClean="0"/>
              <a:t>อาชีพที่อยากเป็นในอนาคต  นักสร้างเกมส์</a:t>
            </a:r>
          </a:p>
        </p:txBody>
      </p:sp>
      <p:pic>
        <p:nvPicPr>
          <p:cNvPr id="21509" name="Picture 5" descr="574833_296847560403918_2122696316_n (1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857364"/>
            <a:ext cx="2663825" cy="4033837"/>
          </a:xfrm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" action="ppaction://hlinkshowjump?jump=nextslide" highlightClick="1"/>
          </p:cNvPr>
          <p:cNvSpPr/>
          <p:nvPr/>
        </p:nvSpPr>
        <p:spPr>
          <a:xfrm>
            <a:off x="8072462" y="6286520"/>
            <a:ext cx="1071538" cy="57148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142976" cy="57148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ไหลเวียน">
  <a:themeElements>
    <a:clrScheme name="ไหลเวียน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ไหลเวียน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ไหลเวียน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ไหลเวียน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ไหลเวียน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482</TotalTime>
  <Words>1271</Words>
  <Application>Microsoft Office PowerPoint</Application>
  <PresentationFormat>นำเสนอทางหน้าจอ (4:3)</PresentationFormat>
  <Paragraphs>263</Paragraphs>
  <Slides>37</Slides>
  <Notes>4</Notes>
  <HiddenSlides>0</HiddenSlides>
  <MMClips>0</MMClips>
  <ScaleCrop>false</ScaleCrop>
  <HeadingPairs>
    <vt:vector size="8" baseType="variant">
      <vt:variant>
        <vt:lpstr>แบบอักษรที่ถูกใช้</vt:lpstr>
      </vt:variant>
      <vt:variant>
        <vt:i4>7</vt:i4>
      </vt:variant>
      <vt:variant>
        <vt:lpstr>ชุดรูปแบบ</vt:lpstr>
      </vt:variant>
      <vt:variant>
        <vt:i4>1</vt:i4>
      </vt:variant>
      <vt:variant>
        <vt:lpstr>เซิร์ฟเวอร์ OLE ฝังตัว</vt:lpstr>
      </vt:variant>
      <vt:variant>
        <vt:i4>1</vt:i4>
      </vt:variant>
      <vt:variant>
        <vt:lpstr>ชื่อเรื่องภาพนิ่ง</vt:lpstr>
      </vt:variant>
      <vt:variant>
        <vt:i4>37</vt:i4>
      </vt:variant>
    </vt:vector>
  </HeadingPairs>
  <TitlesOfParts>
    <vt:vector size="46" baseType="lpstr">
      <vt:lpstr>Arial</vt:lpstr>
      <vt:lpstr>Angsana New</vt:lpstr>
      <vt:lpstr>Calibri</vt:lpstr>
      <vt:lpstr>Cordia New</vt:lpstr>
      <vt:lpstr>Constantia</vt:lpstr>
      <vt:lpstr>Browallia New</vt:lpstr>
      <vt:lpstr>Wingdings 2</vt:lpstr>
      <vt:lpstr>ไหลเวียน</vt:lpstr>
      <vt:lpstr>Microsoft Graph Chart</vt:lpstr>
      <vt:lpstr>สมาชิก2/1</vt:lpstr>
      <vt:lpstr>ผู้จัดทำ</vt:lpstr>
      <vt:lpstr>อาจารย์ที่ปรึกษา</vt:lpstr>
      <vt:lpstr>อาจารย์ที่ปรึกษา</vt:lpstr>
      <vt:lpstr>อาจารย์ผู้สอน</vt:lpstr>
      <vt:lpstr>อาจารย์ผู้สอน</vt:lpstr>
      <vt:lpstr>สมาชิกคนที่  1</vt:lpstr>
      <vt:lpstr>สมาชิกคนที่  2</vt:lpstr>
      <vt:lpstr>สมาชิกคนที่ 3</vt:lpstr>
      <vt:lpstr>สมาชิกคนที่ 4</vt:lpstr>
      <vt:lpstr>สมาชิกคนที่ 5</vt:lpstr>
      <vt:lpstr>สมาชิกคนที่ 6</vt:lpstr>
      <vt:lpstr>สมาชิกคนที่ 7</vt:lpstr>
      <vt:lpstr>สมาชิกคนที่ 8</vt:lpstr>
      <vt:lpstr>สมาชิกคนที่ 9</vt:lpstr>
      <vt:lpstr>สมาชิกคนที่ 10</vt:lpstr>
      <vt:lpstr>สมาชิกคนที่ 11</vt:lpstr>
      <vt:lpstr>สมาชิกคนที่ 12</vt:lpstr>
      <vt:lpstr>สมาชิกคนที่ 13</vt:lpstr>
      <vt:lpstr>สมาชิกคนที่ 14</vt:lpstr>
      <vt:lpstr>สมาชิกคนที่ 15</vt:lpstr>
      <vt:lpstr>สมาชิกคนที่ 16</vt:lpstr>
      <vt:lpstr>สมาชิกคนที่ 17</vt:lpstr>
      <vt:lpstr>สมาชิกคนที่ 18</vt:lpstr>
      <vt:lpstr>สมาชิกคนที่ 19</vt:lpstr>
      <vt:lpstr>สมาชิกคนที่ 20</vt:lpstr>
      <vt:lpstr>สมาชิกคนที่ 21</vt:lpstr>
      <vt:lpstr>สมาชิกคนที่ 22</vt:lpstr>
      <vt:lpstr>สมาชิกคนที่ 23</vt:lpstr>
      <vt:lpstr>สมาชิกคนที่ 24</vt:lpstr>
      <vt:lpstr>สมาชิกคนที่ 25</vt:lpstr>
      <vt:lpstr>สมาชิกคนที่ 26</vt:lpstr>
      <vt:lpstr>สมาชิกคนที่ 27</vt:lpstr>
      <vt:lpstr>สมาชิกคนที่ 28</vt:lpstr>
      <vt:lpstr>สมาชิกคนที่ 29</vt:lpstr>
      <vt:lpstr>สมาชิกคนที่ 30</vt:lpstr>
      <vt:lpstr>จบการนำเสนอ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User</dc:creator>
  <cp:lastModifiedBy>User</cp:lastModifiedBy>
  <cp:revision>29</cp:revision>
  <dcterms:created xsi:type="dcterms:W3CDTF">2012-11-22T06:24:28Z</dcterms:created>
  <dcterms:modified xsi:type="dcterms:W3CDTF">2012-12-06T07:26:44Z</dcterms:modified>
</cp:coreProperties>
</file>